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308" r:id="rId2"/>
    <p:sldId id="316" r:id="rId3"/>
    <p:sldId id="317" r:id="rId4"/>
    <p:sldId id="318" r:id="rId5"/>
    <p:sldId id="319" r:id="rId6"/>
    <p:sldId id="320" r:id="rId7"/>
    <p:sldId id="321" r:id="rId8"/>
    <p:sldId id="322" r:id="rId9"/>
    <p:sldId id="314" r:id="rId10"/>
    <p:sldId id="295" r:id="rId11"/>
    <p:sldId id="310" r:id="rId12"/>
    <p:sldId id="312" r:id="rId13"/>
    <p:sldId id="298" r:id="rId14"/>
    <p:sldId id="330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13" r:id="rId23"/>
    <p:sldId id="315" r:id="rId2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History: epistemology, learning, </a:t>
            </a:r>
            <a:r>
              <a:rPr lang="en-US" baseline="0" dirty="0" err="1" smtClean="0"/>
              <a:t>papert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harvey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31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Turtle graphics: shared whiteboard, anyone can draw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43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Examples: actual output of turtle programs written by kids like you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591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03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22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Author: Abhay B. Joshi (abjoshi@yahoo.com)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gif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Digital Art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Pen Commands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 Basics</a:t>
            </a:r>
            <a:endParaRPr lang="en-US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Every sprite carries a pen.</a:t>
            </a:r>
          </a:p>
          <a:p>
            <a:pPr marL="609600" indent="-609600"/>
            <a:endParaRPr lang="en-US" dirty="0"/>
          </a:p>
          <a:p>
            <a:pPr marL="609600" indent="-609600"/>
            <a:r>
              <a:rPr lang="en-US" dirty="0" smtClean="0"/>
              <a:t>The drawing board is shared; so anyone can</a:t>
            </a:r>
          </a:p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 smtClean="0"/>
              <a:t>Pen has color, thickness, position (up/down), and shade</a:t>
            </a:r>
          </a:p>
          <a:p>
            <a:pPr marL="609600" indent="-609600"/>
            <a:endParaRPr lang="en-US" dirty="0"/>
          </a:p>
          <a:p>
            <a:pPr marL="609600" indent="-609600"/>
            <a:r>
              <a:rPr lang="en-US" dirty="0" smtClean="0"/>
              <a:t>Drawing appears when the sprite moves.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8E393-BA0C-4218-8DBD-4F7802BC7E03}" type="slidenum">
              <a:rPr lang="en-US"/>
              <a:pPr/>
              <a:t>10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25" y="2957592"/>
            <a:ext cx="942975" cy="59556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 Up and Down</a:t>
            </a:r>
            <a:endParaRPr lang="en-US" dirty="0"/>
          </a:p>
        </p:txBody>
      </p:sp>
      <p:sp>
        <p:nvSpPr>
          <p:cNvPr id="2488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moment pen is down, a dot is drawn on the screen: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7BF-04F5-4748-B273-6706B07ACA35}" type="slidenum">
              <a:rPr lang="en-US"/>
              <a:pPr/>
              <a:t>11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275" y="4400550"/>
            <a:ext cx="542925" cy="5524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733800"/>
            <a:ext cx="2819400" cy="189463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77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Pen Size</a:t>
            </a:r>
            <a:endParaRPr lang="en-US" dirty="0"/>
          </a:p>
        </p:txBody>
      </p:sp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Pen is exactly circular: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52A1-5C0D-4F18-8CA3-E6D78535CF2B}" type="slidenum">
              <a:rPr lang="en-US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4552950"/>
            <a:ext cx="1788523" cy="1771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048000"/>
            <a:ext cx="2035629" cy="1295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181600"/>
            <a:ext cx="552450" cy="5143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173" y="3028950"/>
            <a:ext cx="1956027" cy="131445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8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Pen Color and Shade</a:t>
            </a:r>
            <a:endParaRPr lang="en-US" dirty="0"/>
          </a:p>
        </p:txBody>
      </p:sp>
      <p:sp>
        <p:nvSpPr>
          <p:cNvPr id="246788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en-US" dirty="0" smtClean="0"/>
              <a:t>Color picker</a:t>
            </a:r>
          </a:p>
          <a:p>
            <a:endParaRPr lang="en-US" dirty="0" smtClean="0"/>
          </a:p>
          <a:p>
            <a:r>
              <a:rPr lang="en-US" dirty="0" smtClean="0"/>
              <a:t>Color values vary from 0 to 200. The actual color depends on the color </a:t>
            </a:r>
            <a:r>
              <a:rPr lang="en-US" dirty="0"/>
              <a:t>shade (0 </a:t>
            </a:r>
            <a:r>
              <a:rPr lang="en-US" dirty="0" smtClean="0"/>
              <a:t>darkest, 100 lightest</a:t>
            </a:r>
            <a:r>
              <a:rPr lang="en-US" dirty="0"/>
              <a:t>).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Since the shade is different, we get different colors: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2E37-3C37-4939-99AD-B77A2D5C07B6}" type="slidenum">
              <a:rPr lang="en-US"/>
              <a:pPr/>
              <a:t>13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105675"/>
            <a:ext cx="2514600" cy="1761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4105275" cy="304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350" y="6012696"/>
            <a:ext cx="4057650" cy="266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105675"/>
            <a:ext cx="2514600" cy="1761725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1676400"/>
            <a:ext cx="30670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Pen Color </a:t>
            </a:r>
            <a:r>
              <a:rPr lang="en-US" dirty="0" smtClean="0"/>
              <a:t>using RGB</a:t>
            </a:r>
            <a:endParaRPr lang="en-US" dirty="0"/>
          </a:p>
        </p:txBody>
      </p:sp>
      <p:sp>
        <p:nvSpPr>
          <p:cNvPr id="246788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 the following formula to set color using its RGB values.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color </a:t>
            </a:r>
            <a:r>
              <a:rPr lang="en-US" dirty="0"/>
              <a:t>= R*65536 + G*256 + B</a:t>
            </a:r>
          </a:p>
          <a:p>
            <a:endParaRPr lang="en-US" dirty="0" smtClean="0"/>
          </a:p>
          <a:p>
            <a:r>
              <a:rPr lang="en-US" dirty="0" smtClean="0"/>
              <a:t>For example: the following will set “purple” color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Tip: You can look up RGB values on the Net.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2E37-3C37-4939-99AD-B77A2D5C07B6}" type="slidenum">
              <a:rPr lang="en-US"/>
              <a:pPr/>
              <a:t>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4010025"/>
            <a:ext cx="623887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156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Review 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8305800" cy="4434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What English letter  will the following script draw?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24400" y="2880360"/>
            <a:ext cx="4038600" cy="4434840"/>
          </a:xfrm>
        </p:spPr>
        <p:txBody>
          <a:bodyPr/>
          <a:lstStyle/>
          <a:p>
            <a:pPr marL="742950" indent="-742950">
              <a:buFont typeface="+mj-lt"/>
              <a:buAutoNum type="alphaLcParenR"/>
            </a:pPr>
            <a:r>
              <a:rPr lang="en-US" sz="4000" dirty="0" smtClean="0"/>
              <a:t>I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4000" dirty="0" smtClean="0"/>
              <a:t>T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4000" dirty="0" smtClean="0"/>
              <a:t>L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4000" dirty="0" smtClean="0"/>
              <a:t>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971800"/>
            <a:ext cx="3429000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6414652" y="4585854"/>
            <a:ext cx="990600" cy="22860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0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Round trip principle!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i="1" dirty="0" smtClean="0"/>
              <a:t>If the Turtle returns to the exact same spot and faces the same original direction the sum of all turns is 360 (or a multiple of 360).</a:t>
            </a:r>
            <a:endParaRPr lang="en-US" sz="4400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5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Round trip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1638300"/>
            <a:ext cx="627697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425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Round trip 1 -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943600" y="1920085"/>
            <a:ext cx="4038600" cy="4434840"/>
          </a:xfrm>
        </p:spPr>
        <p:txBody>
          <a:bodyPr>
            <a:normAutofit/>
          </a:bodyPr>
          <a:lstStyle/>
          <a:p>
            <a:r>
              <a:rPr lang="en-US" dirty="0" smtClean="0"/>
              <a:t>Right turns: 7</a:t>
            </a:r>
          </a:p>
          <a:p>
            <a:r>
              <a:rPr lang="en-US" dirty="0" smtClean="0"/>
              <a:t>Left turns: 3</a:t>
            </a:r>
          </a:p>
          <a:p>
            <a:endParaRPr lang="en-US" dirty="0"/>
          </a:p>
          <a:p>
            <a:r>
              <a:rPr lang="en-US" dirty="0" smtClean="0"/>
              <a:t>90*7 </a:t>
            </a:r>
            <a:r>
              <a:rPr lang="en-US" dirty="0"/>
              <a:t>= 630</a:t>
            </a:r>
          </a:p>
          <a:p>
            <a:r>
              <a:rPr lang="en-US" dirty="0"/>
              <a:t>90*3 = 270</a:t>
            </a:r>
          </a:p>
          <a:p>
            <a:endParaRPr lang="en-US" dirty="0" smtClean="0"/>
          </a:p>
          <a:p>
            <a:r>
              <a:rPr lang="en-US" dirty="0" smtClean="0"/>
              <a:t>630 </a:t>
            </a:r>
            <a:r>
              <a:rPr lang="en-US" dirty="0"/>
              <a:t>– 270 = 360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48846"/>
            <a:ext cx="5529262" cy="477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95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Round trip 2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8" y="1381125"/>
            <a:ext cx="4886325" cy="501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45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Fun Facts!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pen feature in Scratch comes from an older language called Logo.</a:t>
            </a:r>
          </a:p>
          <a:p>
            <a:endParaRPr lang="en-US" dirty="0"/>
          </a:p>
          <a:p>
            <a:r>
              <a:rPr lang="en-US" dirty="0" smtClean="0"/>
              <a:t>Logo contained a single sprite called the “Turtle” that had a pen attached to it.</a:t>
            </a:r>
          </a:p>
          <a:p>
            <a:endParaRPr lang="en-US" dirty="0"/>
          </a:p>
          <a:p>
            <a:r>
              <a:rPr lang="en-US" dirty="0" smtClean="0"/>
              <a:t>When moved, the Turtle would draw!</a:t>
            </a:r>
          </a:p>
          <a:p>
            <a:endParaRPr lang="en-US" dirty="0"/>
          </a:p>
          <a:p>
            <a:r>
              <a:rPr lang="en-US" dirty="0" smtClean="0"/>
              <a:t>There is an entire field of geometry called Turtle Geometry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33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Round trip 2 - script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629400" y="1828800"/>
            <a:ext cx="4038600" cy="202898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Left turns?</a:t>
            </a:r>
          </a:p>
          <a:p>
            <a:r>
              <a:rPr lang="en-US" dirty="0"/>
              <a:t>6</a:t>
            </a:r>
            <a:endParaRPr lang="en-US" dirty="0" smtClean="0"/>
          </a:p>
          <a:p>
            <a:r>
              <a:rPr lang="en-US" dirty="0" smtClean="0"/>
              <a:t>Right turns?</a:t>
            </a:r>
          </a:p>
          <a:p>
            <a:r>
              <a:rPr lang="en-US" dirty="0"/>
              <a:t>2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Difference?</a:t>
            </a:r>
          </a:p>
          <a:p>
            <a:r>
              <a:rPr lang="en-US" dirty="0" smtClean="0"/>
              <a:t>540 – 180 = 360!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421147"/>
            <a:ext cx="6172200" cy="505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27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Review question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8382000" cy="467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What will this draw?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410200" y="2727960"/>
            <a:ext cx="4038600" cy="443484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sz="4000" dirty="0" smtClean="0"/>
              <a:t>Triangle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000" dirty="0" smtClean="0"/>
              <a:t>Square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000" dirty="0" smtClean="0"/>
              <a:t>Straight line</a:t>
            </a:r>
          </a:p>
          <a:p>
            <a:pPr marL="514350" indent="-514350">
              <a:buFont typeface="+mj-lt"/>
              <a:buAutoNum type="alphaLcParenR"/>
            </a:pPr>
            <a:r>
              <a:rPr lang="en-US" sz="4000" dirty="0" smtClean="0"/>
              <a:t>3 lines</a:t>
            </a:r>
            <a:endParaRPr lang="en-US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81250"/>
            <a:ext cx="3324225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4267200" y="5202382"/>
            <a:ext cx="1066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77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Digital Art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Pen Commands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22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2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Color codes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red </a:t>
            </a:r>
            <a:r>
              <a:rPr lang="en-US" dirty="0" smtClean="0"/>
              <a:t>0</a:t>
            </a:r>
            <a:endParaRPr lang="en-US" dirty="0"/>
          </a:p>
          <a:p>
            <a:r>
              <a:rPr lang="en-US" dirty="0"/>
              <a:t>amber 10</a:t>
            </a:r>
          </a:p>
          <a:p>
            <a:r>
              <a:rPr lang="en-US" dirty="0"/>
              <a:t>orange </a:t>
            </a:r>
            <a:r>
              <a:rPr lang="en-US" dirty="0" smtClean="0"/>
              <a:t>20</a:t>
            </a:r>
            <a:endParaRPr lang="en-US" dirty="0"/>
          </a:p>
          <a:p>
            <a:r>
              <a:rPr lang="en-US" dirty="0"/>
              <a:t>yellow </a:t>
            </a:r>
            <a:r>
              <a:rPr lang="en-US" dirty="0" smtClean="0"/>
              <a:t>30</a:t>
            </a:r>
            <a:endParaRPr lang="en-US" dirty="0"/>
          </a:p>
          <a:p>
            <a:r>
              <a:rPr lang="en-US" dirty="0" smtClean="0"/>
              <a:t>light </a:t>
            </a:r>
            <a:r>
              <a:rPr lang="en-US" dirty="0"/>
              <a:t>green </a:t>
            </a:r>
            <a:r>
              <a:rPr lang="en-US" dirty="0" smtClean="0"/>
              <a:t>50</a:t>
            </a:r>
            <a:endParaRPr lang="en-US" dirty="0"/>
          </a:p>
          <a:p>
            <a:r>
              <a:rPr lang="en-US" dirty="0" smtClean="0"/>
              <a:t>bright </a:t>
            </a:r>
            <a:r>
              <a:rPr lang="en-US" dirty="0"/>
              <a:t>green 60</a:t>
            </a:r>
          </a:p>
          <a:p>
            <a:r>
              <a:rPr lang="en-US" dirty="0"/>
              <a:t>green </a:t>
            </a:r>
            <a:r>
              <a:rPr lang="en-US" dirty="0" smtClean="0"/>
              <a:t>70</a:t>
            </a:r>
            <a:endParaRPr lang="en-US" dirty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cyan 90</a:t>
            </a:r>
          </a:p>
          <a:p>
            <a:r>
              <a:rPr lang="en-US" dirty="0" smtClean="0"/>
              <a:t>sky </a:t>
            </a:r>
            <a:r>
              <a:rPr lang="en-US" dirty="0"/>
              <a:t>blue </a:t>
            </a:r>
            <a:r>
              <a:rPr lang="en-US" dirty="0" smtClean="0"/>
              <a:t>100</a:t>
            </a:r>
            <a:endParaRPr lang="en-US" dirty="0"/>
          </a:p>
          <a:p>
            <a:r>
              <a:rPr lang="en-US" dirty="0"/>
              <a:t>aqua </a:t>
            </a:r>
            <a:r>
              <a:rPr lang="en-US" dirty="0" smtClean="0"/>
              <a:t>110</a:t>
            </a:r>
            <a:endParaRPr lang="en-US" dirty="0"/>
          </a:p>
          <a:p>
            <a:r>
              <a:rPr lang="en-US" dirty="0"/>
              <a:t>blue </a:t>
            </a:r>
            <a:r>
              <a:rPr lang="en-US" dirty="0" smtClean="0"/>
              <a:t>130</a:t>
            </a:r>
            <a:endParaRPr lang="en-US" dirty="0"/>
          </a:p>
          <a:p>
            <a:r>
              <a:rPr lang="en-US" dirty="0"/>
              <a:t>salmon 140</a:t>
            </a:r>
          </a:p>
          <a:p>
            <a:r>
              <a:rPr lang="en-US" dirty="0"/>
              <a:t>purple 150</a:t>
            </a:r>
          </a:p>
          <a:p>
            <a:r>
              <a:rPr lang="en-US" dirty="0"/>
              <a:t>magenta </a:t>
            </a:r>
            <a:r>
              <a:rPr lang="en-US" dirty="0" smtClean="0"/>
              <a:t>160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5848290"/>
            <a:ext cx="6820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Note: You can create more colors by controlling the shade.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6263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Turtle Graphics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You have drawn simple shapes like lines and squares already.</a:t>
            </a:r>
          </a:p>
          <a:p>
            <a:endParaRPr lang="en-US" sz="3200" dirty="0"/>
          </a:p>
          <a:p>
            <a:r>
              <a:rPr lang="en-US" sz="3200" dirty="0" smtClean="0"/>
              <a:t>See examples of where you can go with:</a:t>
            </a:r>
          </a:p>
          <a:p>
            <a:pPr lvl="1"/>
            <a:r>
              <a:rPr lang="en-US" sz="3200" dirty="0" smtClean="0"/>
              <a:t>Creativity </a:t>
            </a:r>
          </a:p>
          <a:p>
            <a:pPr lvl="1"/>
            <a:r>
              <a:rPr lang="en-US" sz="3200" dirty="0" smtClean="0"/>
              <a:t>Programming</a:t>
            </a:r>
          </a:p>
          <a:p>
            <a:pPr lvl="1"/>
            <a:r>
              <a:rPr lang="en-US" sz="3200" dirty="0" smtClean="0"/>
              <a:t>A bit of geometry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/>
              <a:t>Stars!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074" name="Picture 2" descr="C:\Users\abhay\Documents\Abhay\doc\other\Courses\Computer Courses for Kids\Logo\Book\section-designs\3w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1"/>
            <a:ext cx="4212059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bhay\Documents\Abhay\doc\other\Courses\Computer Courses for Kids\Logo\Book\section-designs\4wc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11867"/>
            <a:ext cx="3962400" cy="395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16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Hexagons and circles!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C:\Users\abhay\Documents\Abhay\doc\other\Courses\Computer Courses for Kids\Logo\Book\section-designs\1w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524000"/>
            <a:ext cx="40576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bhay\Documents\Abhay\doc\other\Courses\Computer Courses for Kids\Logo\Book\section-designs\5w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90688"/>
            <a:ext cx="4190894" cy="417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Recursive designs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1" name="Picture 3" descr="C:\Users\abhay\Documents\Abhay\doc\other\Courses\Computer Courses for Kids\Logo\Book\section-designs\6w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4795837" cy="414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bhay\Documents\Abhay\doc\other\Courses\Computer Courses for Kids\Logo\Book\section-designs\10w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196" y="1985963"/>
            <a:ext cx="3971403" cy="395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30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Even trees!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098" name="Picture 2" descr="C:\Users\abhay\Documents\Abhay\doc\other\Courses\Computer Courses for Kids\Logo\Book\section-designs\2w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1057275"/>
            <a:ext cx="3714750" cy="557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bhay\Documents\Abhay\doc\other\Courses\Computer Courses for Kids\Logo\Book\section-designs\7w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58900"/>
            <a:ext cx="3765550" cy="504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96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0352" y="4123944"/>
            <a:ext cx="7772400" cy="1362456"/>
          </a:xfrm>
        </p:spPr>
        <p:txBody>
          <a:bodyPr/>
          <a:lstStyle/>
          <a:p>
            <a:r>
              <a:rPr lang="en-US" dirty="0" smtClean="0"/>
              <a:t>The most essential command blocks for drawing: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>
                <a:solidFill>
                  <a:srgbClr val="FFFF00"/>
                </a:solidFill>
              </a:rPr>
              <a:t>- pen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	- motion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	- repeat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9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Leaving a Stamp</a:t>
            </a:r>
            <a:endParaRPr lang="en-US" dirty="0"/>
          </a:p>
        </p:txBody>
      </p:sp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STAMP leaves an image of the sprite.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STAMP has no relation to the pen. So, to change color you must use </a:t>
            </a:r>
            <a:endParaRPr lang="en-US" sz="28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52A1-5C0D-4F18-8CA3-E6D78535CF2B}" type="slidenum">
              <a:rPr lang="en-US"/>
              <a:pPr/>
              <a:t>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0" y="3200400"/>
            <a:ext cx="1962150" cy="1047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352800"/>
            <a:ext cx="2190750" cy="876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5248274"/>
            <a:ext cx="3435100" cy="46672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04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13755</TotalTime>
  <Words>649</Words>
  <Application>Microsoft Office PowerPoint</Application>
  <PresentationFormat>On-screen Show (4:3)</PresentationFormat>
  <Paragraphs>175</Paragraphs>
  <Slides>23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Digital Art </vt:lpstr>
      <vt:lpstr>Fun Facts!</vt:lpstr>
      <vt:lpstr>Turtle Graphics</vt:lpstr>
      <vt:lpstr>Stars!</vt:lpstr>
      <vt:lpstr>Hexagons and circles!</vt:lpstr>
      <vt:lpstr>Recursive designs</vt:lpstr>
      <vt:lpstr>Even trees!</vt:lpstr>
      <vt:lpstr>The most essential command blocks for drawing:  - pen  - motion  - repeat</vt:lpstr>
      <vt:lpstr>Leaving a Stamp</vt:lpstr>
      <vt:lpstr>Pen Basics</vt:lpstr>
      <vt:lpstr>Pen Up and Down</vt:lpstr>
      <vt:lpstr>Pen Size</vt:lpstr>
      <vt:lpstr>Pen Color and Shade</vt:lpstr>
      <vt:lpstr>Pen Color using RGB</vt:lpstr>
      <vt:lpstr>Review question</vt:lpstr>
      <vt:lpstr>Round trip principle!</vt:lpstr>
      <vt:lpstr>Round trip 1</vt:lpstr>
      <vt:lpstr>Round trip 1 - script</vt:lpstr>
      <vt:lpstr>Round trip 2</vt:lpstr>
      <vt:lpstr>Round trip 2 - script</vt:lpstr>
      <vt:lpstr>Review question</vt:lpstr>
      <vt:lpstr>Digital Art </vt:lpstr>
      <vt:lpstr>Color codes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 Art</dc:title>
  <dc:creator>Abhay Joshi</dc:creator>
  <cp:lastModifiedBy>abhay</cp:lastModifiedBy>
  <cp:revision>133</cp:revision>
  <dcterms:created xsi:type="dcterms:W3CDTF">2008-07-02T03:00:02Z</dcterms:created>
  <dcterms:modified xsi:type="dcterms:W3CDTF">2018-11-14T19:08:49Z</dcterms:modified>
</cp:coreProperties>
</file>